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B23ACA"/>
    <a:srgbClr val="AF2FA0"/>
    <a:srgbClr val="48B3C8"/>
    <a:srgbClr val="B10377"/>
    <a:srgbClr val="CC0000"/>
    <a:srgbClr val="CC0066"/>
    <a:srgbClr val="E6E6E6"/>
    <a:srgbClr val="38A4BA"/>
    <a:srgbClr val="39B3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rgbClr val="BED1AF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564574"/>
            <a:ext cx="6417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ECML TRAINING AND CONSULTANCY FOR MEMBER STATES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0017" y="97441"/>
            <a:ext cx="10350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Fostering digital citizenship through language education</a:t>
            </a:r>
            <a:endParaRPr lang="en-US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211CA8-8CDF-1345-860F-BE0597BB983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0294" y="6010466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45</cp:revision>
  <dcterms:created xsi:type="dcterms:W3CDTF">2024-02-06T15:43:11Z</dcterms:created>
  <dcterms:modified xsi:type="dcterms:W3CDTF">2025-02-19T11:43:50Z</dcterms:modified>
</cp:coreProperties>
</file>